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90" r:id="rId39"/>
    <p:sldId id="442" r:id="rId40"/>
    <p:sldId id="489" r:id="rId41"/>
    <p:sldId id="353" r:id="rId42"/>
    <p:sldId id="356" r:id="rId43"/>
    <p:sldId id="358" r:id="rId44"/>
    <p:sldId id="359" r:id="rId45"/>
    <p:sldId id="360" r:id="rId46"/>
    <p:sldId id="348" r:id="rId47"/>
    <p:sldId id="411" r:id="rId48"/>
    <p:sldId id="463" r:id="rId49"/>
    <p:sldId id="410" r:id="rId50"/>
    <p:sldId id="464" r:id="rId51"/>
    <p:sldId id="412" r:id="rId52"/>
    <p:sldId id="413" r:id="rId53"/>
    <p:sldId id="416" r:id="rId54"/>
    <p:sldId id="417" r:id="rId55"/>
    <p:sldId id="419" r:id="rId56"/>
    <p:sldId id="427" r:id="rId57"/>
    <p:sldId id="429" r:id="rId58"/>
    <p:sldId id="432" r:id="rId59"/>
    <p:sldId id="433" r:id="rId60"/>
    <p:sldId id="436" r:id="rId61"/>
    <p:sldId id="437" r:id="rId62"/>
    <p:sldId id="435" r:id="rId63"/>
    <p:sldId id="372" r:id="rId64"/>
    <p:sldId id="439" r:id="rId65"/>
    <p:sldId id="443" r:id="rId66"/>
    <p:sldId id="444" r:id="rId67"/>
    <p:sldId id="364" r:id="rId68"/>
    <p:sldId id="441" r:id="rId69"/>
    <p:sldId id="440" r:id="rId70"/>
    <p:sldId id="445" r:id="rId71"/>
    <p:sldId id="446" r:id="rId72"/>
    <p:sldId id="447" r:id="rId73"/>
    <p:sldId id="448" r:id="rId74"/>
    <p:sldId id="449" r:id="rId75"/>
    <p:sldId id="451" r:id="rId76"/>
    <p:sldId id="474" r:id="rId77"/>
    <p:sldId id="475" r:id="rId78"/>
    <p:sldId id="480" r:id="rId79"/>
    <p:sldId id="482" r:id="rId80"/>
    <p:sldId id="454" r:id="rId81"/>
    <p:sldId id="455" r:id="rId82"/>
    <p:sldId id="483" r:id="rId83"/>
    <p:sldId id="456" r:id="rId84"/>
    <p:sldId id="462" r:id="rId85"/>
    <p:sldId id="458" r:id="rId86"/>
    <p:sldId id="460" r:id="rId87"/>
    <p:sldId id="469" r:id="rId88"/>
    <p:sldId id="466" r:id="rId89"/>
    <p:sldId id="461" r:id="rId90"/>
    <p:sldId id="470" r:id="rId91"/>
    <p:sldId id="471" r:id="rId92"/>
    <p:sldId id="473" r:id="rId93"/>
    <p:sldId id="476" r:id="rId94"/>
    <p:sldId id="477" r:id="rId95"/>
    <p:sldId id="478" r:id="rId96"/>
    <p:sldId id="479" r:id="rId97"/>
    <p:sldId id="485" r:id="rId98"/>
    <p:sldId id="488" r:id="rId99"/>
    <p:sldId id="484" r:id="rId100"/>
    <p:sldId id="431" r:id="rId10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90"/>
            <p14:sldId id="442"/>
            <p14:sldId id="489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174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939184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3027672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F8E369-E18B-32F4-F972-55E5ACE4DC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BE76520-5238-620F-5CEC-2B51D1167F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DD4C-BD28-341C-0DA3-9246AFC642C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6E3F75-2396-0DD3-7F9A-B23EADD70B2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FE92695-F3D5-FEA4-68E0-9EE4F25833D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4E7A6A-CF51-9234-977E-B6CE92A35D7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1A8181C-2E78-5615-8F14-60AFC65F68D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5D825-5FE3-138F-8610-7B309EF7F7E4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21DFF-5C83-33FA-1198-48A159AA884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ㅁㄴㅇㄹ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5B2CE16-B501-1313-8D2E-C5ED001A1E6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BDA0AD7-BC89-00E3-8B78-D5BD19DFA81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D1CA9-A1F2-9AB6-D207-3DEC5CD18C6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0BDA8F3-66B9-D321-085F-97603BA41C9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781FDE9-15FC-F434-78B4-C4823711FE90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07365C0-1823-737B-D807-56533F352B0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82F91A5D-9FE3-BCCC-C027-85D9AA78D20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27DDC-7971-A928-D3D6-BDE3CF55510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06EA78-5FDA-D5DC-738C-75016F792664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202" y="2078759"/>
            <a:ext cx="5364098" cy="3671126"/>
          </a:xfrm>
          <a:prstGeom prst="rect">
            <a:avLst/>
          </a:prstGeom>
          <a:ln>
            <a:solidFill>
              <a:srgbClr val="FAEBD3"/>
            </a:solidFill>
          </a:ln>
        </p:spPr>
      </p:pic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4FE743-42E2-F1C0-B021-4BA41B60E75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A31C41-538E-04A1-2D13-4FC479E10C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509A5-9C88-7125-900F-FEE033D0CBF6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02847D-ED69-B226-08C0-3EF4816280C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3CFADA2-1DBE-D140-8A80-EC4BFD8EFF1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2B5685-4971-0589-23F7-57085A98B67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83DC1BD-1411-DFD5-E23E-8E5B79D108B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EAD37-31DA-763E-24E0-A3DD3182F41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34D9B8-713B-357E-102F-8DFD4C791EDD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8B38B0-06E6-3713-8AE2-3B2F6805A08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BFF1AB9D-412E-FDD7-A533-22ABCE731B1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F35E4-5A04-BE05-FE93-23BC38A95B56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195E1D-8EF2-7BF9-3DDC-0710402F582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9E06EA7-B46D-C001-3E86-605D6C8A21A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A5699B6-B498-F24E-EEB1-A28DD197FC4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65465C1-39F1-71F2-D4D9-01CC88671A3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6A3CFF-8504-3B85-D63D-60C9FE88805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16F9A-C513-3425-4957-471768B3762F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6C9B48-CCD4-78E1-C545-BAE79195B4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A9AAD8C-51CC-05E6-2FA3-27FC8F3A69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25220-26BE-13A4-D8D4-DF3CB4A91F4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AD0B18-24B2-2330-49F4-39FE7019749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CF17D372-400F-BCBC-C720-DD03B3C504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F9466-AB6B-B4A9-A87D-73E0B79C280B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3DAD47-3C7D-806B-AA8D-020B4770FC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A8FD6EF-299C-D5C4-8E5B-F6D5D4DC2C0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6B092-792D-40F9-E6F3-0249C7274AF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425A96-110F-F7F1-6D7E-C0CFD8C2299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E68A172-6B5A-C743-B5F7-DF80DE8A349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65FB-F8BE-573A-8220-E2D2E7C8A25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8A66C0-4C0B-F82C-0488-0CF03976563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6B3581C-C65D-2A6B-9C8C-5804EE4030E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9C576-E2D9-14ED-7C05-7A326D479B2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5CF5AC-BB6D-50A0-B8A4-3A2C1724F87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D292515-8812-DEDD-D05F-FC8CFDA6366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D8410-329B-01E5-DA8A-57911FD6A2C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47365"/>
              </p:ext>
            </p:extLst>
          </p:nvPr>
        </p:nvGraphicFramePr>
        <p:xfrm>
          <a:off x="787955" y="2786753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90472"/>
              </p:ext>
            </p:extLst>
          </p:nvPr>
        </p:nvGraphicFramePr>
        <p:xfrm>
          <a:off x="787956" y="4361553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91C470-10BF-C200-B801-9A96DC0D81E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BD699A9-5BA4-1AC8-CF02-5D3341F896BB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28BA8-A35D-7CBE-2BED-8E396CBDD6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3671D-B3CA-5D35-A78E-6F84270ECD1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3F44023-DB3C-367D-A777-2479F6D15B4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FA879-62AE-84BC-F7E0-AA68A68512A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188CC2-7056-06B0-38E1-0A866C04D3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EA53740-2875-67BC-EF99-36B3C5A4973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87EF3-18EF-0DBD-C6D7-2209B05DAD3F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0A583E-F710-6663-C6A0-96DDC00CCC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598DB7A-37C5-BA1B-3BC7-746FBFD9645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96733-E2CB-A156-68B7-6A42EEBC600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A0646C-530A-2E1C-21E8-1FC6244EE4A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1A0F242-BAC3-8203-38C6-CD11BDF2A4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D5AD-4DCB-540E-8C6E-FB915B28467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CCE9-C8E1-5F2E-4843-6A85FB60E18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C08587C8-E355-6485-0B4F-E7CC449E501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96480-9FE7-EC27-0BE1-52579B5B5C7B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B13D03-72B3-6145-DB84-9EC2480A7D4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39E8590-3D0A-1CDB-2C25-7E0F47E8819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A788-E683-7228-792F-F2A87D28BB5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246B55-3075-C398-3B10-E5E3EC83A0B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11F4CBA-07C1-3970-0920-EE5589A20B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26EE4-6070-08E4-D323-35CC583A561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9A34CF7-7022-2C86-D4A2-A1EABC22C13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F1B5771C-74C8-A54A-3D99-1EB1416E799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27484-EEC1-A67D-FA99-B200D8AA399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E4A6887-1DA6-4C2E-857B-B9B1FB336AC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CD667DA-72B1-005B-5781-7E485F9D065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57B26-52F9-9F52-2B2D-20DB1A71D90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40E928-81E4-EC63-A316-98EF0AEF702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69FE9C1-830A-E55D-C631-B7852A684FF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0E3FB-5B1D-2A83-DE6B-2F2554922A7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3D9596D-C12D-0D6A-49D9-3C413F5060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11831A-8688-1D37-5263-F59F6E63343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87495-6DC5-9AC0-4B22-97AAB9DE74B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1244CC1-4667-82C7-F1DC-7275DC1E36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E2AB3ED-2533-4656-D438-FCAF611BC63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1E4D4-5887-3933-11B8-5C24BB39ABE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50D139-D722-C60E-5479-7035309807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6B3F664-BD62-E5E5-A423-9FD056D683A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BA8EF-E8F5-53BF-1224-FE0B087A9B1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23A0B6-5015-3A2F-4FE7-A0CEDFA763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20ABC4-F072-856F-AEFC-E594794D65D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19777-B7B3-EBC3-5D1D-774EBCA7A81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E8E8DE-DCD6-4D89-BC53-FB611433DCE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C05FB63-C512-3221-AB19-DF4D3482BF1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44A94-A435-B60B-FA49-D21D80E37C1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1266A7-9E50-9FB3-BC21-AEAF2E4A965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EB4C4E7-20EB-B869-2C23-90EEA9D951C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87BE2-DB21-3EAA-B6D3-40F48AFE48E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DCB727A-3171-79B9-C381-D41B29FA245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431788B-AF3D-7054-496D-B6BB63D0CCF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1487-26CF-20F1-BAE4-336D1BA37C2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A0F0E8-F9C0-E97E-AC90-ED69C9C53A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2F604A1-2B72-0B60-935D-ACE336FF58B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EF7A1-3735-944F-1489-46A30AA08B9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32C306-6049-1083-DC1D-B9E664787E5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2ECA0B4-12EA-ADDF-F54F-145F9CD5035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73481-28EA-0639-0C26-64A17EB1787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6C56A-84E3-2064-9A37-5802CCEE08D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25E8C7D-EEF3-84C9-01FC-CD9627A5A42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124C0-E032-A430-A116-153A829459E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7B57C7-BE54-D5C1-C718-CEFA7BCB7FE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AB314E7-0E90-2477-BC4B-4CB0DE60961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B049D-9542-6363-8444-17F84F5B965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CD4C6C-A6CA-6B72-EE16-DE150F67124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A348EA-AA7D-BBE0-F7CE-0A26C3FF083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D12F2-D4B1-C614-CC26-EF5479ADE22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D577B-9EFA-96B7-62AC-910CE8926B2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B4A042-A0A2-D17A-2C72-2F0B7533D68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80714-51AC-447F-AFDE-8CAB7FD15958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2957ED-904F-3E6A-5296-63960B490AD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CC28848-C7F3-7176-242C-7A989F93AAE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CCB9D-5EFA-1913-F77E-A9C5EA4D19B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F97BC0B-2E68-C45E-99FF-71ED6C2BE80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F1CECDF-9295-B07B-F512-B4DFC111CAA2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78897E-160D-5473-FB75-1F0DC76BAC6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2FD5E-0E87-C05E-DDB1-1A77146D1A3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C2B101F-8B85-2427-E65C-73E9BAD7A22E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EF699-C715-9480-88A8-EAC4C878CF9E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CA8FB5-0EA1-291C-5F46-AA3DA1FDD10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3239D11-9B43-86B7-18A4-A2A9AA39642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7F400-2BD9-8C9E-B501-C2F2885537E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B9050A-71D1-25FC-C21C-7EE5D8A9201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4D7DF4EE-3B69-20AF-2F9D-F176FD486B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92488-1788-23C9-FE2D-584C9EDA048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C9B1ED-59C7-F03F-CD71-C33A75E3E28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B6FE8B9-8117-E3AE-1289-9DEF99C4A4E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DA65A-B598-CE43-D03E-E147E551633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03F3CE-C453-CA95-06B7-618EE4B1A19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F90F989-5C10-06B5-B613-598E659376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4DBB4-5CEE-EECB-2D4C-692577E3F47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091246-DB3E-B554-D27F-5B2B24F9519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9D8894E-C6BC-DCE1-2273-1B04AC3C8C5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829E9-1DFD-F0F8-269B-7E5DE26CA2F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81EE20-7976-9470-FFB8-A7A1D43DD59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EF2FB3-0A6A-D40D-9639-047E1FEA1F3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EBA148-CFCF-4D69-9AF7-7A2A4523878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84A16F-1776-0359-1E8F-931E2A68256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8914088-63F1-E081-79C5-42A41B614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5EAB1-C722-AD12-8082-7DEDE4812D3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83F272-87FD-FF26-0C6C-03D2B9F0449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78D576-E1C1-B854-A741-24533A03E3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13BAD-6F3F-660C-3F8A-ACCEC22083A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72278-7939-34CC-1726-3F2D3640C64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6440BF-890D-F023-3A8B-DA3E20C1022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1D620-FB54-4CC9-F28C-294C8F76A51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7851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E7FEAE-F0FF-5582-F879-C4873EB7064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4C02EEC-98CD-0DCB-E617-9CC13742E29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8ED98-7CA1-98C0-56FB-57C465BC577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D52246-384B-7972-46A8-C4DE85EEC53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7F914AA-8480-A9F0-6A6E-6D740B018C3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384E0-DC31-7395-870A-AC3C9A53F69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16F4A0-9268-B41B-FD0C-0B8B8D16857F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823A9FC6-68F3-7A41-FB45-1757276B117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89FA6-F25B-8457-ED16-FCDED6A1150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886445-E758-39FA-61E0-0E550876CC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F51CC0-040F-C9E4-66D7-C0F2A9ACCBD5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BD2C9-6A27-28AF-A761-7AA979AA260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410EAB-5985-0721-70E4-28A5474FCB70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50ADFA-5A60-4711-9DE0-CBF4E66C8D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A3CAD-960A-D9D0-3ACE-DF34CFCBBC6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4644F0-0111-446A-C358-251634F347F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553F830-085E-5589-FD45-2D58E12B935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5762F-BF50-9726-32B6-21289422AB5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34047"/>
              </p:ext>
            </p:extLst>
          </p:nvPr>
        </p:nvGraphicFramePr>
        <p:xfrm>
          <a:off x="759767" y="2846520"/>
          <a:ext cx="10479734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26751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동시에 입장하여 플레이합니다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8C707-129E-E007-C4EC-E191C77552B5}"/>
              </a:ext>
            </a:extLst>
          </p:cNvPr>
          <p:cNvSpPr txBox="1"/>
          <p:nvPr/>
        </p:nvSpPr>
        <p:spPr>
          <a:xfrm>
            <a:off x="6089828" y="5498363"/>
            <a:ext cx="51877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경우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콘텐츠마다 기획서 상에 별도로 표기합니다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69212"/>
              </p:ext>
            </p:extLst>
          </p:nvPr>
        </p:nvGraphicFramePr>
        <p:xfrm>
          <a:off x="6270903" y="193995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64611"/>
              </p:ext>
            </p:extLst>
          </p:nvPr>
        </p:nvGraphicFramePr>
        <p:xfrm>
          <a:off x="7674963" y="1939959"/>
          <a:ext cx="435620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41389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item_image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item_name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exchange_type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482533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price_item_id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price_image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price_ea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13697</TotalTime>
  <Words>12867</Words>
  <Application>Microsoft Office PowerPoint</Application>
  <PresentationFormat>와이드스크린</PresentationFormat>
  <Paragraphs>2705</Paragraphs>
  <Slides>100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6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1736</cp:revision>
  <dcterms:created xsi:type="dcterms:W3CDTF">2024-10-29T05:59:45Z</dcterms:created>
  <dcterms:modified xsi:type="dcterms:W3CDTF">2024-12-09T07:49:03Z</dcterms:modified>
</cp:coreProperties>
</file>